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4D55"/>
    <a:srgbClr val="B4001B"/>
    <a:srgbClr val="9399A1"/>
    <a:srgbClr val="DEE6EE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274" autoAdjust="0"/>
  </p:normalViewPr>
  <p:slideViewPr>
    <p:cSldViewPr snapToGrid="0">
      <p:cViewPr>
        <p:scale>
          <a:sx n="90" d="100"/>
          <a:sy n="90" d="100"/>
        </p:scale>
        <p:origin x="132" y="4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30EFF-4DEE-4E97-9D13-5D460C4E01D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CEB2E-2861-4439-B3C7-4B58EA3C4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9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xmlns="" id="{27C8F013-58D5-4ABD-B2CB-0431FD14933E}"/>
              </a:ext>
            </a:extLst>
          </p:cNvPr>
          <p:cNvSpPr>
            <a:spLocks noGrp="1"/>
          </p:cNvSpPr>
          <p:nvPr userDrawn="1">
            <p:ph type="pic" sz="quarter" idx="29"/>
          </p:nvPr>
        </p:nvSpPr>
        <p:spPr>
          <a:xfrm>
            <a:off x="884309" y="918636"/>
            <a:ext cx="950400" cy="6876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5257CB-11D8-4D35-A676-05EDEFAA2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1590" y="595088"/>
            <a:ext cx="8617176" cy="793932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DA622EE-EB76-4F63-BF73-21A4E7D3C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1590" y="1404941"/>
            <a:ext cx="8617176" cy="481916"/>
          </a:xfrm>
        </p:spPr>
        <p:txBody>
          <a:bodyPr>
            <a:noAutofit/>
          </a:bodyPr>
          <a:lstStyle>
            <a:lvl1pPr marL="0" indent="0" algn="r">
              <a:buNone/>
              <a:defRPr sz="2800" i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0D56C11-4279-4A7A-8ED5-B3CC4B49EBCE}"/>
              </a:ext>
            </a:extLst>
          </p:cNvPr>
          <p:cNvSpPr/>
          <p:nvPr userDrawn="1"/>
        </p:nvSpPr>
        <p:spPr>
          <a:xfrm>
            <a:off x="874714" y="2404913"/>
            <a:ext cx="11317286" cy="630936"/>
          </a:xfrm>
          <a:prstGeom prst="rect">
            <a:avLst/>
          </a:prstGeom>
          <a:solidFill>
            <a:srgbClr val="DEE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xmlns="" id="{1448BB1C-FCE0-4368-9454-1C343179F82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99868" y="2489256"/>
            <a:ext cx="1697037" cy="450850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1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75" name="Text Placeholder 67">
            <a:extLst>
              <a:ext uri="{FF2B5EF4-FFF2-40B4-BE49-F238E27FC236}">
                <a16:creationId xmlns:a16="http://schemas.microsoft.com/office/drawing/2014/main" xmlns="" id="{0F809E17-A64D-4926-86F9-F23BA9D4337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002003" y="3176106"/>
            <a:ext cx="1697037" cy="368946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Step 1</a:t>
            </a:r>
            <a:endParaRPr lang="ru-RU" dirty="0"/>
          </a:p>
        </p:txBody>
      </p:sp>
      <p:sp>
        <p:nvSpPr>
          <p:cNvPr id="80" name="Text Placeholder 67">
            <a:extLst>
              <a:ext uri="{FF2B5EF4-FFF2-40B4-BE49-F238E27FC236}">
                <a16:creationId xmlns:a16="http://schemas.microsoft.com/office/drawing/2014/main" xmlns="" id="{CEAEBD1B-4DD3-4194-BDB3-E70AEE2E0CDB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999868" y="3580663"/>
            <a:ext cx="1697037" cy="1414919"/>
          </a:xfrm>
        </p:spPr>
        <p:txBody>
          <a:bodyPr>
            <a:noAutofit/>
          </a:bodyPr>
          <a:lstStyle>
            <a:lvl1pPr marL="0" indent="0">
              <a:buNone/>
              <a:defRPr sz="1500" b="0" i="1">
                <a:solidFill>
                  <a:schemeClr val="accent3"/>
                </a:solidFill>
                <a:latin typeface="+mn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9" name="Text Placeholder 67">
            <a:extLst>
              <a:ext uri="{FF2B5EF4-FFF2-40B4-BE49-F238E27FC236}">
                <a16:creationId xmlns:a16="http://schemas.microsoft.com/office/drawing/2014/main" xmlns="" id="{D78D23EB-5D9F-4540-94A3-08DBF7B8B91F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076929" y="2489256"/>
            <a:ext cx="1697037" cy="450850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1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76" name="Text Placeholder 67">
            <a:extLst>
              <a:ext uri="{FF2B5EF4-FFF2-40B4-BE49-F238E27FC236}">
                <a16:creationId xmlns:a16="http://schemas.microsoft.com/office/drawing/2014/main" xmlns="" id="{52C8DAAC-AC34-4ADE-B88F-1C9288A5AEAB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079064" y="3176106"/>
            <a:ext cx="1697037" cy="368946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Step 2</a:t>
            </a:r>
            <a:endParaRPr lang="ru-RU" dirty="0"/>
          </a:p>
        </p:txBody>
      </p:sp>
      <p:sp>
        <p:nvSpPr>
          <p:cNvPr id="81" name="Text Placeholder 67">
            <a:extLst>
              <a:ext uri="{FF2B5EF4-FFF2-40B4-BE49-F238E27FC236}">
                <a16:creationId xmlns:a16="http://schemas.microsoft.com/office/drawing/2014/main" xmlns="" id="{11C83BFB-0EB8-4D80-943B-BA7A252D4DFE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3076929" y="3580663"/>
            <a:ext cx="1697037" cy="1414919"/>
          </a:xfrm>
        </p:spPr>
        <p:txBody>
          <a:bodyPr>
            <a:noAutofit/>
          </a:bodyPr>
          <a:lstStyle>
            <a:lvl1pPr marL="0" indent="0">
              <a:buNone/>
              <a:defRPr sz="1500" b="0" i="1">
                <a:solidFill>
                  <a:schemeClr val="accent3"/>
                </a:solidFill>
                <a:latin typeface="+mn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0" name="Text Placeholder 67">
            <a:extLst>
              <a:ext uri="{FF2B5EF4-FFF2-40B4-BE49-F238E27FC236}">
                <a16:creationId xmlns:a16="http://schemas.microsoft.com/office/drawing/2014/main" xmlns="" id="{4ED1DE17-B2BC-417B-BFB0-D3CDF7209734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153990" y="2489256"/>
            <a:ext cx="1697037" cy="450850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1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77" name="Text Placeholder 67">
            <a:extLst>
              <a:ext uri="{FF2B5EF4-FFF2-40B4-BE49-F238E27FC236}">
                <a16:creationId xmlns:a16="http://schemas.microsoft.com/office/drawing/2014/main" xmlns="" id="{2406C601-7B6F-4E9D-A973-B2CC92C0DDA5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5156125" y="3176106"/>
            <a:ext cx="1697037" cy="368946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3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Step 3</a:t>
            </a:r>
            <a:endParaRPr lang="ru-RU" dirty="0"/>
          </a:p>
        </p:txBody>
      </p:sp>
      <p:sp>
        <p:nvSpPr>
          <p:cNvPr id="82" name="Text Placeholder 67">
            <a:extLst>
              <a:ext uri="{FF2B5EF4-FFF2-40B4-BE49-F238E27FC236}">
                <a16:creationId xmlns:a16="http://schemas.microsoft.com/office/drawing/2014/main" xmlns="" id="{1863E5AC-A2CE-4EFB-9433-5F599B2B061F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5153990" y="3580663"/>
            <a:ext cx="1697037" cy="141491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1">
                <a:solidFill>
                  <a:schemeClr val="accent3"/>
                </a:solidFill>
                <a:latin typeface="+mn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71" name="Text Placeholder 67">
            <a:extLst>
              <a:ext uri="{FF2B5EF4-FFF2-40B4-BE49-F238E27FC236}">
                <a16:creationId xmlns:a16="http://schemas.microsoft.com/office/drawing/2014/main" xmlns="" id="{166A426C-5268-45E2-8D57-A0DC553E0187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7231051" y="2489256"/>
            <a:ext cx="1697037" cy="450850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1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78" name="Text Placeholder 67">
            <a:extLst>
              <a:ext uri="{FF2B5EF4-FFF2-40B4-BE49-F238E27FC236}">
                <a16:creationId xmlns:a16="http://schemas.microsoft.com/office/drawing/2014/main" xmlns="" id="{84AA07B3-267A-4EF3-884B-C7811E2A82E2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233186" y="3176106"/>
            <a:ext cx="1697037" cy="368946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3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Step 4</a:t>
            </a:r>
            <a:endParaRPr lang="ru-RU" dirty="0"/>
          </a:p>
        </p:txBody>
      </p:sp>
      <p:sp>
        <p:nvSpPr>
          <p:cNvPr id="83" name="Text Placeholder 67">
            <a:extLst>
              <a:ext uri="{FF2B5EF4-FFF2-40B4-BE49-F238E27FC236}">
                <a16:creationId xmlns:a16="http://schemas.microsoft.com/office/drawing/2014/main" xmlns="" id="{8200DF41-88E6-45EF-AE9D-B56233AD17E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7231051" y="3580663"/>
            <a:ext cx="1697037" cy="141491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1">
                <a:solidFill>
                  <a:schemeClr val="accent3"/>
                </a:solidFill>
                <a:latin typeface="+mn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72" name="Text Placeholder 67">
            <a:extLst>
              <a:ext uri="{FF2B5EF4-FFF2-40B4-BE49-F238E27FC236}">
                <a16:creationId xmlns:a16="http://schemas.microsoft.com/office/drawing/2014/main" xmlns="" id="{27F6FCF2-4954-4E07-BD4A-54040E169886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9308112" y="2489256"/>
            <a:ext cx="1697037" cy="450850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1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79" name="Text Placeholder 67">
            <a:extLst>
              <a:ext uri="{FF2B5EF4-FFF2-40B4-BE49-F238E27FC236}">
                <a16:creationId xmlns:a16="http://schemas.microsoft.com/office/drawing/2014/main" xmlns="" id="{9752F311-54E4-4A2F-A676-CE541AC3AF22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9310247" y="3176106"/>
            <a:ext cx="1697037" cy="368946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3"/>
                </a:solidFill>
                <a:latin typeface="+mj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Step 5</a:t>
            </a:r>
            <a:endParaRPr lang="ru-RU" dirty="0"/>
          </a:p>
        </p:txBody>
      </p:sp>
      <p:sp>
        <p:nvSpPr>
          <p:cNvPr id="84" name="Text Placeholder 67">
            <a:extLst>
              <a:ext uri="{FF2B5EF4-FFF2-40B4-BE49-F238E27FC236}">
                <a16:creationId xmlns:a16="http://schemas.microsoft.com/office/drawing/2014/main" xmlns="" id="{293395E1-4412-462F-9A23-3BEF7CCC2498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9308112" y="3580663"/>
            <a:ext cx="1697037" cy="141491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1">
                <a:solidFill>
                  <a:schemeClr val="accent3"/>
                </a:solidFill>
                <a:latin typeface="+mn-lt"/>
              </a:defRPr>
            </a:lvl1pPr>
            <a:lvl2pPr>
              <a:defRPr sz="2800" b="1">
                <a:solidFill>
                  <a:srgbClr val="B4001B"/>
                </a:solidFill>
                <a:latin typeface="+mj-lt"/>
              </a:defRPr>
            </a:lvl2pPr>
            <a:lvl3pPr>
              <a:defRPr sz="2800" b="1">
                <a:solidFill>
                  <a:srgbClr val="B4001B"/>
                </a:solidFill>
                <a:latin typeface="+mj-lt"/>
              </a:defRPr>
            </a:lvl3pPr>
            <a:lvl4pPr>
              <a:defRPr sz="2800" b="1">
                <a:solidFill>
                  <a:srgbClr val="B4001B"/>
                </a:solidFill>
                <a:latin typeface="+mj-lt"/>
              </a:defRPr>
            </a:lvl4pPr>
            <a:lvl5pPr>
              <a:defRPr sz="2800" b="1">
                <a:solidFill>
                  <a:srgbClr val="B4001B"/>
                </a:solidFill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DA423E63-093D-4A99-8C31-28E180F8111E}"/>
              </a:ext>
            </a:extLst>
          </p:cNvPr>
          <p:cNvCxnSpPr>
            <a:cxnSpLocks/>
          </p:cNvCxnSpPr>
          <p:nvPr userDrawn="1"/>
        </p:nvCxnSpPr>
        <p:spPr>
          <a:xfrm>
            <a:off x="919331" y="2404913"/>
            <a:ext cx="11304000" cy="0"/>
          </a:xfrm>
          <a:prstGeom prst="line">
            <a:avLst/>
          </a:prstGeom>
          <a:ln w="19050">
            <a:solidFill>
              <a:srgbClr val="9399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F79A9D-F468-4B5C-9092-EE37C9E34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13CFEE6-155F-4C22-BFC9-BDED101F64A3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650B2E-E157-4C0C-94EB-9A67DEC03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0D0389-9377-4F66-90DE-3BF0280F5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E0FEE-E42D-435A-A441-DBC63D7AFC28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045D4B62-FDA7-488E-8EA0-68805217F9F0}"/>
              </a:ext>
            </a:extLst>
          </p:cNvPr>
          <p:cNvGrpSpPr/>
          <p:nvPr userDrawn="1"/>
        </p:nvGrpSpPr>
        <p:grpSpPr>
          <a:xfrm>
            <a:off x="9128023" y="2331516"/>
            <a:ext cx="137160" cy="2999323"/>
            <a:chOff x="882917" y="2474883"/>
            <a:chExt cx="137160" cy="2999323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EE9FF919-D5B6-40BE-8340-99395C67A80B}"/>
                </a:ext>
              </a:extLst>
            </p:cNvPr>
            <p:cNvCxnSpPr/>
            <p:nvPr userDrawn="1"/>
          </p:nvCxnSpPr>
          <p:spPr>
            <a:xfrm>
              <a:off x="951497" y="2543463"/>
              <a:ext cx="0" cy="289864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4744F83E-0A7E-487F-94AD-18862D8C1DA5}"/>
                </a:ext>
              </a:extLst>
            </p:cNvPr>
            <p:cNvSpPr/>
            <p:nvPr userDrawn="1"/>
          </p:nvSpPr>
          <p:spPr>
            <a:xfrm>
              <a:off x="882917" y="2474883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2604EFAD-8591-44A8-B023-93F6CBAA8FBB}"/>
                </a:ext>
              </a:extLst>
            </p:cNvPr>
            <p:cNvSpPr/>
            <p:nvPr userDrawn="1"/>
          </p:nvSpPr>
          <p:spPr>
            <a:xfrm>
              <a:off x="882917" y="5337046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FCC36F7E-FD23-48F3-A09A-9CC43031B561}"/>
              </a:ext>
            </a:extLst>
          </p:cNvPr>
          <p:cNvCxnSpPr>
            <a:cxnSpLocks/>
          </p:cNvCxnSpPr>
          <p:nvPr userDrawn="1"/>
        </p:nvCxnSpPr>
        <p:spPr>
          <a:xfrm>
            <a:off x="951496" y="3032671"/>
            <a:ext cx="11240503" cy="0"/>
          </a:xfrm>
          <a:prstGeom prst="line">
            <a:avLst/>
          </a:prstGeom>
          <a:ln w="7239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xmlns="" id="{6A1B849D-4DD4-48E2-919C-6D027EBF0C55}"/>
              </a:ext>
            </a:extLst>
          </p:cNvPr>
          <p:cNvGrpSpPr/>
          <p:nvPr userDrawn="1"/>
        </p:nvGrpSpPr>
        <p:grpSpPr>
          <a:xfrm>
            <a:off x="813989" y="2331516"/>
            <a:ext cx="137162" cy="2999323"/>
            <a:chOff x="882915" y="2453736"/>
            <a:chExt cx="137162" cy="299932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2735FDD3-D29F-4144-B941-C78FD2EDEC8F}"/>
                </a:ext>
              </a:extLst>
            </p:cNvPr>
            <p:cNvCxnSpPr/>
            <p:nvPr userDrawn="1"/>
          </p:nvCxnSpPr>
          <p:spPr>
            <a:xfrm>
              <a:off x="951497" y="2522316"/>
              <a:ext cx="0" cy="289864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BCCA69E7-7E62-48D3-BECA-3195D6013009}"/>
                </a:ext>
              </a:extLst>
            </p:cNvPr>
            <p:cNvSpPr/>
            <p:nvPr userDrawn="1"/>
          </p:nvSpPr>
          <p:spPr>
            <a:xfrm>
              <a:off x="882915" y="2453736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7372AC68-B45F-427C-BCD5-D1C11A81DEFD}"/>
                </a:ext>
              </a:extLst>
            </p:cNvPr>
            <p:cNvSpPr/>
            <p:nvPr userDrawn="1"/>
          </p:nvSpPr>
          <p:spPr>
            <a:xfrm>
              <a:off x="882917" y="531589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063908B3-7B94-471C-A3B6-4DD1BAD057EC}"/>
              </a:ext>
            </a:extLst>
          </p:cNvPr>
          <p:cNvGrpSpPr/>
          <p:nvPr userDrawn="1"/>
        </p:nvGrpSpPr>
        <p:grpSpPr>
          <a:xfrm>
            <a:off x="750918" y="2898634"/>
            <a:ext cx="265176" cy="265176"/>
            <a:chOff x="818907" y="3062958"/>
            <a:chExt cx="265176" cy="265176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xmlns="" id="{4EBB9D0A-1778-4373-AD41-62E890959DCF}"/>
                </a:ext>
              </a:extLst>
            </p:cNvPr>
            <p:cNvSpPr/>
            <p:nvPr userDrawn="1"/>
          </p:nvSpPr>
          <p:spPr>
            <a:xfrm>
              <a:off x="818907" y="3062958"/>
              <a:ext cx="265176" cy="2651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5C3271EA-E74D-4A74-B991-5C50166C37A5}"/>
                </a:ext>
              </a:extLst>
            </p:cNvPr>
            <p:cNvSpPr/>
            <p:nvPr userDrawn="1"/>
          </p:nvSpPr>
          <p:spPr>
            <a:xfrm>
              <a:off x="882915" y="3126966"/>
              <a:ext cx="137160" cy="137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F9A6FF48-4AA4-4CD2-B31D-B7049F9C4092}"/>
              </a:ext>
            </a:extLst>
          </p:cNvPr>
          <p:cNvGrpSpPr/>
          <p:nvPr userDrawn="1"/>
        </p:nvGrpSpPr>
        <p:grpSpPr>
          <a:xfrm>
            <a:off x="2908500" y="2331516"/>
            <a:ext cx="137160" cy="2999323"/>
            <a:chOff x="882917" y="2474883"/>
            <a:chExt cx="137160" cy="299932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9E7874F7-CC98-4D64-8517-87F53501C42F}"/>
                </a:ext>
              </a:extLst>
            </p:cNvPr>
            <p:cNvCxnSpPr/>
            <p:nvPr userDrawn="1"/>
          </p:nvCxnSpPr>
          <p:spPr>
            <a:xfrm>
              <a:off x="951497" y="2543463"/>
              <a:ext cx="0" cy="289864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86453AEA-ACAA-4861-B099-D90257B9BAF8}"/>
                </a:ext>
              </a:extLst>
            </p:cNvPr>
            <p:cNvSpPr/>
            <p:nvPr userDrawn="1"/>
          </p:nvSpPr>
          <p:spPr>
            <a:xfrm>
              <a:off x="882917" y="2474883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A8484F9-DBBB-48DB-8CBC-A0E91BBD8207}"/>
                </a:ext>
              </a:extLst>
            </p:cNvPr>
            <p:cNvSpPr/>
            <p:nvPr userDrawn="1"/>
          </p:nvSpPr>
          <p:spPr>
            <a:xfrm>
              <a:off x="882917" y="5337046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787AB91B-1402-478A-9277-84A12987C1FE}"/>
              </a:ext>
            </a:extLst>
          </p:cNvPr>
          <p:cNvGrpSpPr/>
          <p:nvPr userDrawn="1"/>
        </p:nvGrpSpPr>
        <p:grpSpPr>
          <a:xfrm>
            <a:off x="2847246" y="2898634"/>
            <a:ext cx="265176" cy="265176"/>
            <a:chOff x="818907" y="3062958"/>
            <a:chExt cx="265176" cy="265176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BEFCF036-CEA4-48A8-A00F-9F64AE548ED0}"/>
                </a:ext>
              </a:extLst>
            </p:cNvPr>
            <p:cNvSpPr/>
            <p:nvPr userDrawn="1"/>
          </p:nvSpPr>
          <p:spPr>
            <a:xfrm>
              <a:off x="818907" y="3062958"/>
              <a:ext cx="265176" cy="2651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5EE24256-9159-4D60-B60A-3498FC98CD09}"/>
                </a:ext>
              </a:extLst>
            </p:cNvPr>
            <p:cNvSpPr/>
            <p:nvPr userDrawn="1"/>
          </p:nvSpPr>
          <p:spPr>
            <a:xfrm>
              <a:off x="882915" y="3126966"/>
              <a:ext cx="137160" cy="137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FA8C6DB1-44F7-483A-950F-B873D1D5B8D3}"/>
              </a:ext>
            </a:extLst>
          </p:cNvPr>
          <p:cNvGrpSpPr/>
          <p:nvPr userDrawn="1"/>
        </p:nvGrpSpPr>
        <p:grpSpPr>
          <a:xfrm>
            <a:off x="9064951" y="2898634"/>
            <a:ext cx="265176" cy="265176"/>
            <a:chOff x="818907" y="3062958"/>
            <a:chExt cx="265176" cy="265176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E71AB570-1EDA-457E-B564-1F63367035D0}"/>
                </a:ext>
              </a:extLst>
            </p:cNvPr>
            <p:cNvSpPr/>
            <p:nvPr userDrawn="1"/>
          </p:nvSpPr>
          <p:spPr>
            <a:xfrm>
              <a:off x="818907" y="3062958"/>
              <a:ext cx="265176" cy="2651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xmlns="" id="{01CF7F51-5306-450B-9581-297B7DA95359}"/>
                </a:ext>
              </a:extLst>
            </p:cNvPr>
            <p:cNvSpPr/>
            <p:nvPr userDrawn="1"/>
          </p:nvSpPr>
          <p:spPr>
            <a:xfrm>
              <a:off x="882915" y="3126966"/>
              <a:ext cx="137160" cy="137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D88F938B-6889-476B-9F04-50877A3FFB94}"/>
              </a:ext>
            </a:extLst>
          </p:cNvPr>
          <p:cNvGrpSpPr/>
          <p:nvPr userDrawn="1"/>
        </p:nvGrpSpPr>
        <p:grpSpPr>
          <a:xfrm>
            <a:off x="5003010" y="2331516"/>
            <a:ext cx="137160" cy="2999323"/>
            <a:chOff x="882917" y="2474883"/>
            <a:chExt cx="137160" cy="2999323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979342DA-D3C1-4717-B6CC-2654C333D29D}"/>
                </a:ext>
              </a:extLst>
            </p:cNvPr>
            <p:cNvCxnSpPr/>
            <p:nvPr userDrawn="1"/>
          </p:nvCxnSpPr>
          <p:spPr>
            <a:xfrm>
              <a:off x="951497" y="2543463"/>
              <a:ext cx="0" cy="289864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8CB6D1AF-ADDB-42D5-BEB9-99A7EE070255}"/>
                </a:ext>
              </a:extLst>
            </p:cNvPr>
            <p:cNvSpPr/>
            <p:nvPr userDrawn="1"/>
          </p:nvSpPr>
          <p:spPr>
            <a:xfrm>
              <a:off x="882917" y="2474883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C986ED45-F31E-4EB9-BB0F-3079602EB4A2}"/>
                </a:ext>
              </a:extLst>
            </p:cNvPr>
            <p:cNvSpPr/>
            <p:nvPr userDrawn="1"/>
          </p:nvSpPr>
          <p:spPr>
            <a:xfrm>
              <a:off x="882917" y="5337046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57" name="Oval 56">
            <a:extLst>
              <a:ext uri="{FF2B5EF4-FFF2-40B4-BE49-F238E27FC236}">
                <a16:creationId xmlns:a16="http://schemas.microsoft.com/office/drawing/2014/main" xmlns="" id="{923CFC93-94E9-4366-8810-F0ACAFD54CFD}"/>
              </a:ext>
            </a:extLst>
          </p:cNvPr>
          <p:cNvSpPr/>
          <p:nvPr userDrawn="1"/>
        </p:nvSpPr>
        <p:spPr>
          <a:xfrm>
            <a:off x="4938426" y="2898634"/>
            <a:ext cx="265176" cy="2651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xmlns="" id="{0D6790E5-47B0-4794-ADB1-4FC8402D665C}"/>
              </a:ext>
            </a:extLst>
          </p:cNvPr>
          <p:cNvSpPr/>
          <p:nvPr userDrawn="1"/>
        </p:nvSpPr>
        <p:spPr>
          <a:xfrm>
            <a:off x="5002434" y="2962642"/>
            <a:ext cx="137160" cy="137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596C3237-54C9-480C-AABB-5A95AB84DF38}"/>
              </a:ext>
            </a:extLst>
          </p:cNvPr>
          <p:cNvGrpSpPr/>
          <p:nvPr userDrawn="1"/>
        </p:nvGrpSpPr>
        <p:grpSpPr>
          <a:xfrm>
            <a:off x="7097520" y="2331516"/>
            <a:ext cx="137160" cy="2999323"/>
            <a:chOff x="882917" y="2474883"/>
            <a:chExt cx="137160" cy="2999323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2B1C5BC3-88E2-4319-B05B-55A77D959B8C}"/>
                </a:ext>
              </a:extLst>
            </p:cNvPr>
            <p:cNvCxnSpPr/>
            <p:nvPr userDrawn="1"/>
          </p:nvCxnSpPr>
          <p:spPr>
            <a:xfrm>
              <a:off x="951497" y="2543463"/>
              <a:ext cx="0" cy="289864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75AD3DDE-89C5-4CB3-A7C4-52A77D798D0A}"/>
                </a:ext>
              </a:extLst>
            </p:cNvPr>
            <p:cNvSpPr/>
            <p:nvPr userDrawn="1"/>
          </p:nvSpPr>
          <p:spPr>
            <a:xfrm>
              <a:off x="882917" y="2474883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E492ADD7-891E-47B3-B12A-0B729BD59B7C}"/>
                </a:ext>
              </a:extLst>
            </p:cNvPr>
            <p:cNvSpPr/>
            <p:nvPr userDrawn="1"/>
          </p:nvSpPr>
          <p:spPr>
            <a:xfrm>
              <a:off x="882917" y="5337046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46626098-B638-41DE-A19F-347385124AF0}"/>
              </a:ext>
            </a:extLst>
          </p:cNvPr>
          <p:cNvGrpSpPr/>
          <p:nvPr userDrawn="1"/>
        </p:nvGrpSpPr>
        <p:grpSpPr>
          <a:xfrm>
            <a:off x="7036590" y="2898634"/>
            <a:ext cx="265176" cy="265176"/>
            <a:chOff x="821985" y="3062284"/>
            <a:chExt cx="265176" cy="265176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xmlns="" id="{BFDD77FF-4A87-4A8F-9110-8D6977A8ED44}"/>
                </a:ext>
              </a:extLst>
            </p:cNvPr>
            <p:cNvSpPr/>
            <p:nvPr userDrawn="1"/>
          </p:nvSpPr>
          <p:spPr>
            <a:xfrm>
              <a:off x="821985" y="3062284"/>
              <a:ext cx="265176" cy="2651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xmlns="" id="{D6ECC322-F330-4C26-AC6A-506672D90A6F}"/>
                </a:ext>
              </a:extLst>
            </p:cNvPr>
            <p:cNvSpPr/>
            <p:nvPr userDrawn="1"/>
          </p:nvSpPr>
          <p:spPr>
            <a:xfrm>
              <a:off x="885993" y="3126292"/>
              <a:ext cx="137160" cy="137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8788015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572" userDrawn="1">
          <p15:clr>
            <a:srgbClr val="FBAE40"/>
          </p15:clr>
        </p15:guide>
        <p15:guide id="2" pos="551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FFE583A-448B-424C-9B6C-980A58B939A8}"/>
              </a:ext>
            </a:extLst>
          </p:cNvPr>
          <p:cNvCxnSpPr>
            <a:cxnSpLocks/>
            <a:stCxn id="8" idx="6"/>
            <a:endCxn id="10" idx="6"/>
          </p:cNvCxnSpPr>
          <p:nvPr/>
        </p:nvCxnSpPr>
        <p:spPr>
          <a:xfrm flipV="1">
            <a:off x="1070213" y="6081964"/>
            <a:ext cx="10174050" cy="1"/>
          </a:xfrm>
          <a:prstGeom prst="line">
            <a:avLst/>
          </a:prstGeom>
          <a:ln w="889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0F4F28C2-CC34-4947-B0FE-B44514C5BFC8}"/>
              </a:ext>
            </a:extLst>
          </p:cNvPr>
          <p:cNvSpPr/>
          <p:nvPr/>
        </p:nvSpPr>
        <p:spPr>
          <a:xfrm>
            <a:off x="11107103" y="6013384"/>
            <a:ext cx="137160" cy="1371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8423FD6-47FA-40FA-AC79-BC9F7AE1F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7E562E-0BAA-491E-B8FD-1A05C9CA6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72BA95-4805-4B42-9280-BD99DBEAF6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03765" y="6088551"/>
            <a:ext cx="27432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i="1">
                <a:solidFill>
                  <a:srgbClr val="3B4D55"/>
                </a:solidFill>
              </a:defRPr>
            </a:lvl1pPr>
          </a:lstStyle>
          <a:p>
            <a:r>
              <a:rPr lang="en-US" dirty="0"/>
              <a:t>MM.DD.20XX</a:t>
            </a:r>
            <a:endParaRPr lang="ru-R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8772EE-4DFE-49F7-BB57-F122C643F5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03765" y="5829266"/>
            <a:ext cx="2743200" cy="2526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i="1">
                <a:solidFill>
                  <a:srgbClr val="B4001B"/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0DF2AD18-5088-44AE-A929-D2B09BDCBE5A}"/>
              </a:ext>
            </a:extLst>
          </p:cNvPr>
          <p:cNvSpPr/>
          <p:nvPr/>
        </p:nvSpPr>
        <p:spPr>
          <a:xfrm>
            <a:off x="805037" y="5949377"/>
            <a:ext cx="265176" cy="2651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05A4A8-6013-489C-BF67-FC05831CE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915" y="5899402"/>
            <a:ext cx="321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i="1">
                <a:solidFill>
                  <a:schemeClr val="bg1"/>
                </a:solidFill>
              </a:defRPr>
            </a:lvl1pPr>
          </a:lstStyle>
          <a:p>
            <a:fld id="{4F4E0FEE-E42D-435A-A441-DBC63D7AFC2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6876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rgbClr val="3B4D5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rgbClr val="3B4D5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rgbClr val="3B4D5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rgbClr val="3B4D5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rgbClr val="3B4D5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6D4E23-F409-4691-84CD-C0C52AD3F0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Career development plan 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26B88A-CA53-4491-9D51-BD04EBF2F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1590" y="1349521"/>
            <a:ext cx="8617176" cy="481916"/>
          </a:xfrm>
        </p:spPr>
        <p:txBody>
          <a:bodyPr/>
          <a:lstStyle/>
          <a:p>
            <a:r>
              <a:rPr lang="en-US" dirty="0" smtClean="0"/>
              <a:t>Five years 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A04035-833F-47A3-9B42-8D3A786CD6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</a:t>
            </a:r>
            <a:r>
              <a:rPr lang="en-US" baseline="30000" dirty="0" smtClean="0">
                <a:solidFill>
                  <a:schemeClr val="tx1"/>
                </a:solidFill>
              </a:rPr>
              <a:t>st</a:t>
            </a:r>
            <a:r>
              <a:rPr lang="en-US" dirty="0" smtClean="0">
                <a:solidFill>
                  <a:schemeClr val="tx1"/>
                </a:solidFill>
              </a:rPr>
              <a:t> year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D627327C-3A41-4D1E-A5CE-D0A5F32812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02003" y="3176105"/>
            <a:ext cx="1697037" cy="949327"/>
          </a:xfrm>
        </p:spPr>
        <p:txBody>
          <a:bodyPr/>
          <a:lstStyle/>
          <a:p>
            <a:r>
              <a:rPr lang="en-US" sz="1600" dirty="0" smtClean="0">
                <a:solidFill>
                  <a:schemeClr val="accent3"/>
                </a:solidFill>
              </a:rPr>
              <a:t>Enrolment in MBA in business administration</a:t>
            </a:r>
            <a:endParaRPr lang="ru-RU" sz="1600" dirty="0">
              <a:solidFill>
                <a:schemeClr val="accent3"/>
              </a:solidFill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BE904312-F9B9-4F27-8665-50D0641FBE5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99868" y="4231757"/>
            <a:ext cx="1881555" cy="1669313"/>
          </a:xfrm>
        </p:spPr>
        <p:txBody>
          <a:bodyPr/>
          <a:lstStyle/>
          <a:p>
            <a:r>
              <a:rPr lang="en-US" dirty="0" smtClean="0"/>
              <a:t>January 2022; I indent to enroll in MBA in business administration that will take a maximum of two years.</a:t>
            </a:r>
          </a:p>
          <a:p>
            <a:r>
              <a:rPr lang="en-US" dirty="0" smtClean="0"/>
              <a:t>Cost: $110,000 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B969FF3-8FFE-4E02-8E2A-BEDDF8690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</a:t>
            </a:r>
            <a:r>
              <a:rPr lang="en-US" baseline="30000" dirty="0" smtClean="0">
                <a:solidFill>
                  <a:schemeClr val="tx1"/>
                </a:solidFill>
              </a:rPr>
              <a:t>nd</a:t>
            </a:r>
            <a:r>
              <a:rPr lang="en-US" dirty="0" smtClean="0">
                <a:solidFill>
                  <a:schemeClr val="tx1"/>
                </a:solidFill>
              </a:rPr>
              <a:t> year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CD850A20-E11B-4BD8-8CD9-BF9B430BE6E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079064" y="3176105"/>
            <a:ext cx="1697037" cy="917430"/>
          </a:xfrm>
        </p:spPr>
        <p:txBody>
          <a:bodyPr/>
          <a:lstStyle/>
          <a:p>
            <a:r>
              <a:rPr lang="en-US" sz="1400" dirty="0" smtClean="0"/>
              <a:t>Defend MBA thesis </a:t>
            </a:r>
          </a:p>
          <a:p>
            <a:r>
              <a:rPr lang="en-US" sz="1400" dirty="0" smtClean="0"/>
              <a:t>Take language classes </a:t>
            </a:r>
            <a:endParaRPr lang="ru-RU" sz="1400" dirty="0">
              <a:solidFill>
                <a:schemeClr val="accent3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EEF11A1D-EB73-4B08-8ADD-1B50D40FC18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076929" y="4178594"/>
            <a:ext cx="1941638" cy="1616149"/>
          </a:xfrm>
        </p:spPr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January 2023; enroll in language class . Cost: $35,000</a:t>
            </a:r>
          </a:p>
          <a:p>
            <a:r>
              <a:rPr lang="en-US" dirty="0" smtClean="0"/>
              <a:t>December 2021; defend my MBA thesis 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1EB50FA0-8BDD-46C8-99F1-A2927A8655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</a:t>
            </a:r>
            <a:r>
              <a:rPr lang="en-US" baseline="30000" dirty="0" smtClean="0">
                <a:solidFill>
                  <a:schemeClr val="tx1"/>
                </a:solidFill>
              </a:rPr>
              <a:t>rd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7BE427F9-9DA3-442F-9E6F-54A21B401D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56125" y="3176106"/>
            <a:ext cx="1697037" cy="555922"/>
          </a:xfrm>
        </p:spPr>
        <p:txBody>
          <a:bodyPr/>
          <a:lstStyle/>
          <a:p>
            <a:r>
              <a:rPr lang="en-US" sz="1600" dirty="0" smtClean="0"/>
              <a:t>Work experience</a:t>
            </a:r>
            <a:r>
              <a:rPr lang="en-US" dirty="0" smtClean="0"/>
              <a:t> 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16E9DC07-6080-4AF6-8CFB-03465BE57D4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153990" y="3774558"/>
            <a:ext cx="1937926" cy="2105248"/>
          </a:xfrm>
        </p:spPr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Obtain an internship employment that will equip me with the required managerial skills in health care administration. 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53D9E183-E0BA-4EFB-909C-B21CDB3298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year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245462CD-F97C-4BB7-AF35-E94CC36595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233186" y="3176106"/>
            <a:ext cx="1697037" cy="566554"/>
          </a:xfrm>
        </p:spPr>
        <p:txBody>
          <a:bodyPr/>
          <a:lstStyle/>
          <a:p>
            <a:r>
              <a:rPr lang="en-US" sz="1600" dirty="0" smtClean="0"/>
              <a:t>Work experience </a:t>
            </a:r>
            <a:endParaRPr lang="ru-RU" sz="1600" dirty="0">
              <a:solidFill>
                <a:schemeClr val="accent3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DF398F53-954F-4FC0-88A5-32A456A33D3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231051" y="3763925"/>
            <a:ext cx="1697037" cy="1977655"/>
          </a:xfrm>
        </p:spPr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Take minor administrative course to enhance my skills and experience. period; 3 months. Cost; $10,000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6D2C7FD2-2A48-41BD-B107-E8DDA37CB1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5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year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81F78730-06AC-4CBB-B56A-013A42F5F6E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310247" y="3176105"/>
            <a:ext cx="1697037" cy="1034387"/>
          </a:xfrm>
        </p:spPr>
        <p:txBody>
          <a:bodyPr/>
          <a:lstStyle/>
          <a:p>
            <a:r>
              <a:rPr lang="en-US" sz="1600" dirty="0" smtClean="0"/>
              <a:t>Seek employment in my area of specialization</a:t>
            </a:r>
            <a:endParaRPr lang="ru-RU" sz="1600" dirty="0">
              <a:solidFill>
                <a:schemeClr val="accent3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4DD7473F-5C97-4494-8F24-D313570F369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08112" y="4178594"/>
            <a:ext cx="2238846" cy="1477927"/>
          </a:xfrm>
        </p:spPr>
        <p:txBody>
          <a:bodyPr/>
          <a:lstStyle/>
          <a:p>
            <a:r>
              <a:rPr lang="en-US" dirty="0" smtClean="0"/>
              <a:t>January 2026: apply for job employment in health care administration </a:t>
            </a:r>
          </a:p>
          <a:p>
            <a:r>
              <a:rPr lang="en-US" dirty="0" smtClean="0">
                <a:solidFill>
                  <a:schemeClr val="accent3"/>
                </a:solidFill>
              </a:rPr>
              <a:t>Participate in interviews for employment.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xmlns="" id="{6888DC6A-B73D-407F-A6AD-C17137CBA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4F4E0FEE-E42D-435A-A441-DBC63D7AFC28}" type="slidenum">
              <a:rPr lang="ru-RU" smtClean="0"/>
              <a:t>1</a:t>
            </a:fld>
            <a:endParaRPr lang="ru-RU" dirty="0"/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xmlns="" id="{226EDA45-333D-4EB3-B00D-1BBB0A0D9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/ PRESENTATTION TITLE</a:t>
            </a:r>
            <a:endParaRPr lang="ru-RU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xmlns="" id="{9E89DE10-6FB2-4E01-BEE6-0723A264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Date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390757"/>
      </p:ext>
    </p:extLst>
  </p:cSld>
  <p:clrMapOvr>
    <a:masterClrMapping/>
  </p:clrMapOvr>
</p:sld>
</file>

<file path=ppt/theme/theme1.xml><?xml version="1.0" encoding="utf-8"?>
<a:theme xmlns:a="http://schemas.openxmlformats.org/drawingml/2006/main" name="tf16411244_win32">
  <a:themeElements>
    <a:clrScheme name="Custom 2">
      <a:dk1>
        <a:srgbClr val="B4001B"/>
      </a:dk1>
      <a:lt1>
        <a:srgbClr val="FFFFFF"/>
      </a:lt1>
      <a:dk2>
        <a:srgbClr val="3B4D55"/>
      </a:dk2>
      <a:lt2>
        <a:srgbClr val="DEE6EE"/>
      </a:lt2>
      <a:accent1>
        <a:srgbClr val="B4001B"/>
      </a:accent1>
      <a:accent2>
        <a:srgbClr val="9399A1"/>
      </a:accent2>
      <a:accent3>
        <a:srgbClr val="3B4D55"/>
      </a:accent3>
      <a:accent4>
        <a:srgbClr val="000000"/>
      </a:accent4>
      <a:accent5>
        <a:srgbClr val="425537"/>
      </a:accent5>
      <a:accent6>
        <a:srgbClr val="FF0000"/>
      </a:accent6>
      <a:hlink>
        <a:srgbClr val="3B4D55"/>
      </a:hlink>
      <a:folHlink>
        <a:srgbClr val="3B4D55"/>
      </a:folHlink>
    </a:clrScheme>
    <a:fontScheme name="Custom 6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History_Timeline_05_MO - v3" id="{7FF5D5DD-C278-4CE6-8439-473DA481B1BB}" vid="{5298D311-D36A-4BC6-B02B-DC4D295524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33FB1C-4FE2-4970-8606-2C6AE365C5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7D8C62-B8C9-46F0-88EB-7D1075CE0A28}">
  <ds:schemaRefs>
    <ds:schemaRef ds:uri="http://purl.org/dc/terms/"/>
    <ds:schemaRef ds:uri="http://schemas.microsoft.com/sharepoint/v3"/>
    <ds:schemaRef ds:uri="http://purl.org/dc/dcmitype/"/>
    <ds:schemaRef ds:uri="http://www.w3.org/XML/1998/namespace"/>
    <ds:schemaRef ds:uri="6dc4bcd6-49db-4c07-9060-8acfc67cef9f"/>
    <ds:schemaRef ds:uri="http://schemas.microsoft.com/office/2006/documentManagement/types"/>
    <ds:schemaRef ds:uri="http://schemas.microsoft.com/office/2006/metadata/properties"/>
    <ds:schemaRef ds:uri="fb0879af-3eba-417a-a55a-ffe6dcd6ca77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9CBF1A6-2A07-45BD-A581-EA6CA78F83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tf16411244_win32</Template>
  <TotalTime>0</TotalTime>
  <Words>143</Words>
  <Application>Microsoft Office PowerPoint</Application>
  <PresentationFormat>Custom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tf16411244_win32</vt:lpstr>
      <vt:lpstr>Career development plan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2021-09-10T12:50:56Z</dcterms:created>
  <dcterms:modified xsi:type="dcterms:W3CDTF">2021-09-10T13:41:53Z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